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4"/>
  </p:sldMasterIdLst>
  <p:notesMasterIdLst>
    <p:notesMasterId r:id="rId12"/>
  </p:notesMasterIdLst>
  <p:sldIdLst>
    <p:sldId id="270" r:id="rId5"/>
    <p:sldId id="696" r:id="rId6"/>
    <p:sldId id="697" r:id="rId7"/>
    <p:sldId id="698" r:id="rId8"/>
    <p:sldId id="699" r:id="rId9"/>
    <p:sldId id="700" r:id="rId10"/>
    <p:sldId id="70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B9"/>
    <a:srgbClr val="009AB1"/>
    <a:srgbClr val="7F7F7F"/>
    <a:srgbClr val="4D4D4D"/>
    <a:srgbClr val="86DCDA"/>
    <a:srgbClr val="31A3A2"/>
    <a:srgbClr val="79C3C7"/>
    <a:srgbClr val="183C54"/>
    <a:srgbClr val="6CABD4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 autoAdjust="0"/>
    <p:restoredTop sz="86855" autoAdjust="0"/>
  </p:normalViewPr>
  <p:slideViewPr>
    <p:cSldViewPr snapToGrid="0">
      <p:cViewPr varScale="1">
        <p:scale>
          <a:sx n="85" d="100"/>
          <a:sy n="85" d="100"/>
        </p:scale>
        <p:origin x="20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el Seliger" userId="2c27bc7922c9b59f" providerId="LiveId" clId="{A412AB24-9725-4EA5-9E98-0CB92BFB21AF}"/>
    <pc:docChg chg="modSld">
      <pc:chgData name="Raphael Seliger" userId="2c27bc7922c9b59f" providerId="LiveId" clId="{A412AB24-9725-4EA5-9E98-0CB92BFB21AF}" dt="2024-04-03T09:16:53.308" v="5" actId="20577"/>
      <pc:docMkLst>
        <pc:docMk/>
      </pc:docMkLst>
      <pc:sldChg chg="modSp mod">
        <pc:chgData name="Raphael Seliger" userId="2c27bc7922c9b59f" providerId="LiveId" clId="{A412AB24-9725-4EA5-9E98-0CB92BFB21AF}" dt="2024-04-03T09:16:53.308" v="5" actId="20577"/>
        <pc:sldMkLst>
          <pc:docMk/>
          <pc:sldMk cId="3651135277" sldId="281"/>
        </pc:sldMkLst>
        <pc:spChg chg="mod">
          <ac:chgData name="Raphael Seliger" userId="2c27bc7922c9b59f" providerId="LiveId" clId="{A412AB24-9725-4EA5-9E98-0CB92BFB21AF}" dt="2024-04-03T09:16:53.308" v="5" actId="20577"/>
          <ac:spMkLst>
            <pc:docMk/>
            <pc:sldMk cId="3651135277" sldId="281"/>
            <ac:spMk id="2" creationId="{B905AB1B-EFB9-89F3-89F2-462E6EBF1A8B}"/>
          </ac:spMkLst>
        </pc:spChg>
      </pc:sldChg>
    </pc:docChg>
  </pc:docChgLst>
  <pc:docChgLst>
    <pc:chgData name="Raphael Seliger" userId="2c27bc7922c9b59f" providerId="LiveId" clId="{E0DF0B02-0C40-470F-9499-0E1F3CFB5A3D}"/>
    <pc:docChg chg="undo redo custSel addSld modSld sldOrd">
      <pc:chgData name="Raphael Seliger" userId="2c27bc7922c9b59f" providerId="LiveId" clId="{E0DF0B02-0C40-470F-9499-0E1F3CFB5A3D}" dt="2024-03-25T16:15:56.904" v="2752" actId="20577"/>
      <pc:docMkLst>
        <pc:docMk/>
      </pc:docMkLst>
      <pc:sldChg chg="modSp mod ord">
        <pc:chgData name="Raphael Seliger" userId="2c27bc7922c9b59f" providerId="LiveId" clId="{E0DF0B02-0C40-470F-9499-0E1F3CFB5A3D}" dt="2024-03-21T20:01:08.506" v="409" actId="20577"/>
        <pc:sldMkLst>
          <pc:docMk/>
          <pc:sldMk cId="4293266487" sldId="270"/>
        </pc:sldMkLst>
        <pc:spChg chg="mod">
          <ac:chgData name="Raphael Seliger" userId="2c27bc7922c9b59f" providerId="LiveId" clId="{E0DF0B02-0C40-470F-9499-0E1F3CFB5A3D}" dt="2024-03-21T20:01:08.506" v="409" actId="20577"/>
          <ac:spMkLst>
            <pc:docMk/>
            <pc:sldMk cId="4293266487" sldId="270"/>
            <ac:spMk id="2" creationId="{00000000-0000-0000-0000-000000000000}"/>
          </ac:spMkLst>
        </pc:spChg>
        <pc:spChg chg="mod">
          <ac:chgData name="Raphael Seliger" userId="2c27bc7922c9b59f" providerId="LiveId" clId="{E0DF0B02-0C40-470F-9499-0E1F3CFB5A3D}" dt="2024-03-21T20:00:57.024" v="356" actId="20577"/>
          <ac:spMkLst>
            <pc:docMk/>
            <pc:sldMk cId="4293266487" sldId="270"/>
            <ac:spMk id="3" creationId="{00000000-0000-0000-0000-000000000000}"/>
          </ac:spMkLst>
        </pc:spChg>
      </pc:sldChg>
      <pc:sldChg chg="addSp delSp modSp mod">
        <pc:chgData name="Raphael Seliger" userId="2c27bc7922c9b59f" providerId="LiveId" clId="{E0DF0B02-0C40-470F-9499-0E1F3CFB5A3D}" dt="2024-03-21T19:59:30.593" v="246" actId="14100"/>
        <pc:sldMkLst>
          <pc:docMk/>
          <pc:sldMk cId="1910861268" sldId="271"/>
        </pc:sldMkLst>
        <pc:spChg chg="del">
          <ac:chgData name="Raphael Seliger" userId="2c27bc7922c9b59f" providerId="LiveId" clId="{E0DF0B02-0C40-470F-9499-0E1F3CFB5A3D}" dt="2024-03-21T19:58:35.990" v="143" actId="478"/>
          <ac:spMkLst>
            <pc:docMk/>
            <pc:sldMk cId="1910861268" sldId="271"/>
            <ac:spMk id="2" creationId="{00000000-0000-0000-0000-000000000000}"/>
          </ac:spMkLst>
        </pc:spChg>
        <pc:spChg chg="mod">
          <ac:chgData name="Raphael Seliger" userId="2c27bc7922c9b59f" providerId="LiveId" clId="{E0DF0B02-0C40-470F-9499-0E1F3CFB5A3D}" dt="2024-03-21T19:58:31.635" v="142" actId="20577"/>
          <ac:spMkLst>
            <pc:docMk/>
            <pc:sldMk cId="1910861268" sldId="271"/>
            <ac:spMk id="3" creationId="{00000000-0000-0000-0000-000000000000}"/>
          </ac:spMkLst>
        </pc:spChg>
        <pc:spChg chg="add mod">
          <ac:chgData name="Raphael Seliger" userId="2c27bc7922c9b59f" providerId="LiveId" clId="{E0DF0B02-0C40-470F-9499-0E1F3CFB5A3D}" dt="2024-03-21T19:58:46.136" v="153" actId="20577"/>
          <ac:spMkLst>
            <pc:docMk/>
            <pc:sldMk cId="1910861268" sldId="271"/>
            <ac:spMk id="6" creationId="{D7699650-5675-1D0B-DAE2-46DEA1FCF359}"/>
          </ac:spMkLst>
        </pc:spChg>
        <pc:spChg chg="mod">
          <ac:chgData name="Raphael Seliger" userId="2c27bc7922c9b59f" providerId="LiveId" clId="{E0DF0B02-0C40-470F-9499-0E1F3CFB5A3D}" dt="2024-03-21T19:58:37.458" v="144"/>
          <ac:spMkLst>
            <pc:docMk/>
            <pc:sldMk cId="1910861268" sldId="271"/>
            <ac:spMk id="10" creationId="{025BDF2F-765E-5E62-D3D6-59426D55E01D}"/>
          </ac:spMkLst>
        </pc:spChg>
        <pc:spChg chg="add mod">
          <ac:chgData name="Raphael Seliger" userId="2c27bc7922c9b59f" providerId="LiveId" clId="{E0DF0B02-0C40-470F-9499-0E1F3CFB5A3D}" dt="2024-03-21T19:59:30.593" v="246" actId="14100"/>
          <ac:spMkLst>
            <pc:docMk/>
            <pc:sldMk cId="1910861268" sldId="271"/>
            <ac:spMk id="11" creationId="{6350E1FF-B74C-F885-3737-6BC5D9F2DB51}"/>
          </ac:spMkLst>
        </pc:spChg>
        <pc:spChg chg="mod">
          <ac:chgData name="Raphael Seliger" userId="2c27bc7922c9b59f" providerId="LiveId" clId="{E0DF0B02-0C40-470F-9499-0E1F3CFB5A3D}" dt="2024-03-21T19:58:37.458" v="144"/>
          <ac:spMkLst>
            <pc:docMk/>
            <pc:sldMk cId="1910861268" sldId="271"/>
            <ac:spMk id="15" creationId="{206B636E-886B-E418-CC61-68131B53652D}"/>
          </ac:spMkLst>
        </pc:spChg>
        <pc:spChg chg="add mod">
          <ac:chgData name="Raphael Seliger" userId="2c27bc7922c9b59f" providerId="LiveId" clId="{E0DF0B02-0C40-470F-9499-0E1F3CFB5A3D}" dt="2024-03-21T19:59:07.638" v="213" actId="20577"/>
          <ac:spMkLst>
            <pc:docMk/>
            <pc:sldMk cId="1910861268" sldId="271"/>
            <ac:spMk id="16" creationId="{6503D51B-DA0D-399F-8A05-6659D900FCDC}"/>
          </ac:spMkLst>
        </pc:spChg>
        <pc:spChg chg="mod">
          <ac:chgData name="Raphael Seliger" userId="2c27bc7922c9b59f" providerId="LiveId" clId="{E0DF0B02-0C40-470F-9499-0E1F3CFB5A3D}" dt="2024-03-21T19:58:37.458" v="144"/>
          <ac:spMkLst>
            <pc:docMk/>
            <pc:sldMk cId="1910861268" sldId="271"/>
            <ac:spMk id="20" creationId="{51CDEF89-30BA-6014-0AD1-3EC4A5C0F0B6}"/>
          </ac:spMkLst>
        </pc:spChg>
        <pc:spChg chg="add mod">
          <ac:chgData name="Raphael Seliger" userId="2c27bc7922c9b59f" providerId="LiveId" clId="{E0DF0B02-0C40-470F-9499-0E1F3CFB5A3D}" dt="2024-03-21T19:58:55.565" v="184" actId="20577"/>
          <ac:spMkLst>
            <pc:docMk/>
            <pc:sldMk cId="1910861268" sldId="271"/>
            <ac:spMk id="21" creationId="{164CD80C-85DE-7C86-F051-3A404FC30A6E}"/>
          </ac:spMkLst>
        </pc:spChg>
        <pc:spChg chg="mod">
          <ac:chgData name="Raphael Seliger" userId="2c27bc7922c9b59f" providerId="LiveId" clId="{E0DF0B02-0C40-470F-9499-0E1F3CFB5A3D}" dt="2024-03-21T19:58:37.458" v="144"/>
          <ac:spMkLst>
            <pc:docMk/>
            <pc:sldMk cId="1910861268" sldId="271"/>
            <ac:spMk id="25" creationId="{6C3FBEC5-5CB6-455D-423E-7B52401E992D}"/>
          </ac:spMkLst>
        </pc:spChg>
        <pc:grpChg chg="add mod">
          <ac:chgData name="Raphael Seliger" userId="2c27bc7922c9b59f" providerId="LiveId" clId="{E0DF0B02-0C40-470F-9499-0E1F3CFB5A3D}" dt="2024-03-21T19:58:37.458" v="144"/>
          <ac:grpSpMkLst>
            <pc:docMk/>
            <pc:sldMk cId="1910861268" sldId="271"/>
            <ac:grpSpMk id="8" creationId="{806CE29B-1F89-6406-8F55-D82D783B6140}"/>
          </ac:grpSpMkLst>
        </pc:grpChg>
        <pc:grpChg chg="add mod">
          <ac:chgData name="Raphael Seliger" userId="2c27bc7922c9b59f" providerId="LiveId" clId="{E0DF0B02-0C40-470F-9499-0E1F3CFB5A3D}" dt="2024-03-21T19:58:37.458" v="144"/>
          <ac:grpSpMkLst>
            <pc:docMk/>
            <pc:sldMk cId="1910861268" sldId="271"/>
            <ac:grpSpMk id="13" creationId="{1C759E07-A027-4021-A035-B310023FEDDD}"/>
          </ac:grpSpMkLst>
        </pc:grpChg>
        <pc:grpChg chg="add mod">
          <ac:chgData name="Raphael Seliger" userId="2c27bc7922c9b59f" providerId="LiveId" clId="{E0DF0B02-0C40-470F-9499-0E1F3CFB5A3D}" dt="2024-03-21T19:58:37.458" v="144"/>
          <ac:grpSpMkLst>
            <pc:docMk/>
            <pc:sldMk cId="1910861268" sldId="271"/>
            <ac:grpSpMk id="18" creationId="{357CD292-16EA-56ED-3637-9ACB319A8CA8}"/>
          </ac:grpSpMkLst>
        </pc:grpChg>
        <pc:grpChg chg="add mod">
          <ac:chgData name="Raphael Seliger" userId="2c27bc7922c9b59f" providerId="LiveId" clId="{E0DF0B02-0C40-470F-9499-0E1F3CFB5A3D}" dt="2024-03-21T19:58:37.458" v="144"/>
          <ac:grpSpMkLst>
            <pc:docMk/>
            <pc:sldMk cId="1910861268" sldId="271"/>
            <ac:grpSpMk id="23" creationId="{503A8CE4-6B53-3600-1D89-49EFB5C54920}"/>
          </ac:grpSpMkLst>
        </pc:grpChg>
        <pc:picChg chg="add mod">
          <ac:chgData name="Raphael Seliger" userId="2c27bc7922c9b59f" providerId="LiveId" clId="{E0DF0B02-0C40-470F-9499-0E1F3CFB5A3D}" dt="2024-03-21T19:58:37.458" v="144"/>
          <ac:picMkLst>
            <pc:docMk/>
            <pc:sldMk cId="1910861268" sldId="271"/>
            <ac:picMk id="5" creationId="{90CDA2E9-682E-0AEF-7DF9-7DA29B841883}"/>
          </ac:picMkLst>
        </pc:picChg>
        <pc:cxnChg chg="add 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7" creationId="{AA6072BD-30F0-411C-C58B-73B937C47187}"/>
          </ac:cxnSpMkLst>
        </pc:cxnChg>
        <pc:cxnChg chg="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9" creationId="{FCE10877-D145-151E-63E4-F4DFFEC2A5D8}"/>
          </ac:cxnSpMkLst>
        </pc:cxnChg>
        <pc:cxnChg chg="add mod">
          <ac:chgData name="Raphael Seliger" userId="2c27bc7922c9b59f" providerId="LiveId" clId="{E0DF0B02-0C40-470F-9499-0E1F3CFB5A3D}" dt="2024-03-21T19:59:30.593" v="246" actId="14100"/>
          <ac:cxnSpMkLst>
            <pc:docMk/>
            <pc:sldMk cId="1910861268" sldId="271"/>
            <ac:cxnSpMk id="12" creationId="{4692BE00-0AA2-1DC2-5DF6-FE0F455EDF77}"/>
          </ac:cxnSpMkLst>
        </pc:cxnChg>
        <pc:cxnChg chg="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14" creationId="{C603BA68-4431-C85A-CC06-11D9BAC6C3C8}"/>
          </ac:cxnSpMkLst>
        </pc:cxnChg>
        <pc:cxnChg chg="add mod">
          <ac:chgData name="Raphael Seliger" userId="2c27bc7922c9b59f" providerId="LiveId" clId="{E0DF0B02-0C40-470F-9499-0E1F3CFB5A3D}" dt="2024-03-21T19:58:59.069" v="186" actId="1076"/>
          <ac:cxnSpMkLst>
            <pc:docMk/>
            <pc:sldMk cId="1910861268" sldId="271"/>
            <ac:cxnSpMk id="17" creationId="{B4EA8806-F879-79EE-27F5-B51994FB683D}"/>
          </ac:cxnSpMkLst>
        </pc:cxnChg>
        <pc:cxnChg chg="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19" creationId="{C4910B43-DB95-BF84-1D2F-93689F655959}"/>
          </ac:cxnSpMkLst>
        </pc:cxnChg>
        <pc:cxnChg chg="add 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22" creationId="{870FEA38-41AB-79A6-64DD-9E9B38E43751}"/>
          </ac:cxnSpMkLst>
        </pc:cxnChg>
        <pc:cxnChg chg="mod">
          <ac:chgData name="Raphael Seliger" userId="2c27bc7922c9b59f" providerId="LiveId" clId="{E0DF0B02-0C40-470F-9499-0E1F3CFB5A3D}" dt="2024-03-21T19:58:37.458" v="144"/>
          <ac:cxnSpMkLst>
            <pc:docMk/>
            <pc:sldMk cId="1910861268" sldId="271"/>
            <ac:cxnSpMk id="24" creationId="{6B098EF7-0227-0DED-8C0F-ECB02A06E79D}"/>
          </ac:cxnSpMkLst>
        </pc:cxnChg>
      </pc:sldChg>
      <pc:sldChg chg="addSp modSp new mod">
        <pc:chgData name="Raphael Seliger" userId="2c27bc7922c9b59f" providerId="LiveId" clId="{E0DF0B02-0C40-470F-9499-0E1F3CFB5A3D}" dt="2024-03-21T20:30:31.259" v="2533" actId="732"/>
        <pc:sldMkLst>
          <pc:docMk/>
          <pc:sldMk cId="2557650127" sldId="272"/>
        </pc:sldMkLst>
        <pc:spChg chg="mod">
          <ac:chgData name="Raphael Seliger" userId="2c27bc7922c9b59f" providerId="LiveId" clId="{E0DF0B02-0C40-470F-9499-0E1F3CFB5A3D}" dt="2024-03-21T20:00:11.612" v="293" actId="27636"/>
          <ac:spMkLst>
            <pc:docMk/>
            <pc:sldMk cId="2557650127" sldId="272"/>
            <ac:spMk id="2" creationId="{5A0E8FDB-0767-31CD-28BD-43E03B7A4BA0}"/>
          </ac:spMkLst>
        </pc:spChg>
        <pc:spChg chg="mod">
          <ac:chgData name="Raphael Seliger" userId="2c27bc7922c9b59f" providerId="LiveId" clId="{E0DF0B02-0C40-470F-9499-0E1F3CFB5A3D}" dt="2024-03-21T20:01:19.689" v="440" actId="20577"/>
          <ac:spMkLst>
            <pc:docMk/>
            <pc:sldMk cId="2557650127" sldId="272"/>
            <ac:spMk id="3" creationId="{1D84351F-F80B-16EA-CE7B-4B6CA862F7FA}"/>
          </ac:spMkLst>
        </pc:spChg>
        <pc:picChg chg="add mod modCrop">
          <ac:chgData name="Raphael Seliger" userId="2c27bc7922c9b59f" providerId="LiveId" clId="{E0DF0B02-0C40-470F-9499-0E1F3CFB5A3D}" dt="2024-03-21T20:30:31.259" v="2533" actId="732"/>
          <ac:picMkLst>
            <pc:docMk/>
            <pc:sldMk cId="2557650127" sldId="272"/>
            <ac:picMk id="5" creationId="{3F91344B-B1B2-B082-E8CA-112859609BF6}"/>
          </ac:picMkLst>
        </pc:picChg>
      </pc:sldChg>
      <pc:sldChg chg="addSp modSp new mod">
        <pc:chgData name="Raphael Seliger" userId="2c27bc7922c9b59f" providerId="LiveId" clId="{E0DF0B02-0C40-470F-9499-0E1F3CFB5A3D}" dt="2024-03-21T20:02:53.936" v="495" actId="1076"/>
        <pc:sldMkLst>
          <pc:docMk/>
          <pc:sldMk cId="561286246" sldId="273"/>
        </pc:sldMkLst>
        <pc:spChg chg="mod">
          <ac:chgData name="Raphael Seliger" userId="2c27bc7922c9b59f" providerId="LiveId" clId="{E0DF0B02-0C40-470F-9499-0E1F3CFB5A3D}" dt="2024-03-21T20:02:48.672" v="493" actId="14100"/>
          <ac:spMkLst>
            <pc:docMk/>
            <pc:sldMk cId="561286246" sldId="273"/>
            <ac:spMk id="2" creationId="{34618DCC-A681-66BE-8DAA-2693794646E1}"/>
          </ac:spMkLst>
        </pc:spChg>
        <pc:spChg chg="mod">
          <ac:chgData name="Raphael Seliger" userId="2c27bc7922c9b59f" providerId="LiveId" clId="{E0DF0B02-0C40-470F-9499-0E1F3CFB5A3D}" dt="2024-03-21T20:01:26.948" v="471" actId="20577"/>
          <ac:spMkLst>
            <pc:docMk/>
            <pc:sldMk cId="561286246" sldId="273"/>
            <ac:spMk id="3" creationId="{A36EB044-F4B4-4FDB-2579-8393F9D8E307}"/>
          </ac:spMkLst>
        </pc:spChg>
        <pc:picChg chg="add mod">
          <ac:chgData name="Raphael Seliger" userId="2c27bc7922c9b59f" providerId="LiveId" clId="{E0DF0B02-0C40-470F-9499-0E1F3CFB5A3D}" dt="2024-03-21T20:02:53.936" v="495" actId="1076"/>
          <ac:picMkLst>
            <pc:docMk/>
            <pc:sldMk cId="561286246" sldId="273"/>
            <ac:picMk id="5" creationId="{F25B0065-920C-ACB2-66DA-8DC518AB0B56}"/>
          </ac:picMkLst>
        </pc:picChg>
      </pc:sldChg>
      <pc:sldChg chg="addSp delSp modSp add mod">
        <pc:chgData name="Raphael Seliger" userId="2c27bc7922c9b59f" providerId="LiveId" clId="{E0DF0B02-0C40-470F-9499-0E1F3CFB5A3D}" dt="2024-03-21T20:04:44.957" v="551" actId="1076"/>
        <pc:sldMkLst>
          <pc:docMk/>
          <pc:sldMk cId="1561869177" sldId="274"/>
        </pc:sldMkLst>
        <pc:spChg chg="mod">
          <ac:chgData name="Raphael Seliger" userId="2c27bc7922c9b59f" providerId="LiveId" clId="{E0DF0B02-0C40-470F-9499-0E1F3CFB5A3D}" dt="2024-03-21T20:04:39.813" v="550" actId="14100"/>
          <ac:spMkLst>
            <pc:docMk/>
            <pc:sldMk cId="1561869177" sldId="274"/>
            <ac:spMk id="2" creationId="{34618DCC-A681-66BE-8DAA-2693794646E1}"/>
          </ac:spMkLst>
        </pc:spChg>
        <pc:spChg chg="mod">
          <ac:chgData name="Raphael Seliger" userId="2c27bc7922c9b59f" providerId="LiveId" clId="{E0DF0B02-0C40-470F-9499-0E1F3CFB5A3D}" dt="2024-03-21T20:03:22.763" v="527" actId="20577"/>
          <ac:spMkLst>
            <pc:docMk/>
            <pc:sldMk cId="1561869177" sldId="274"/>
            <ac:spMk id="3" creationId="{A36EB044-F4B4-4FDB-2579-8393F9D8E307}"/>
          </ac:spMkLst>
        </pc:spChg>
        <pc:picChg chg="del">
          <ac:chgData name="Raphael Seliger" userId="2c27bc7922c9b59f" providerId="LiveId" clId="{E0DF0B02-0C40-470F-9499-0E1F3CFB5A3D}" dt="2024-03-21T20:03:38.668" v="532" actId="478"/>
          <ac:picMkLst>
            <pc:docMk/>
            <pc:sldMk cId="1561869177" sldId="274"/>
            <ac:picMk id="5" creationId="{F25B0065-920C-ACB2-66DA-8DC518AB0B56}"/>
          </ac:picMkLst>
        </pc:picChg>
        <pc:picChg chg="add mod">
          <ac:chgData name="Raphael Seliger" userId="2c27bc7922c9b59f" providerId="LiveId" clId="{E0DF0B02-0C40-470F-9499-0E1F3CFB5A3D}" dt="2024-03-21T20:04:24.827" v="546" actId="1076"/>
          <ac:picMkLst>
            <pc:docMk/>
            <pc:sldMk cId="1561869177" sldId="274"/>
            <ac:picMk id="6" creationId="{07F15D62-C707-4A78-DF2B-0F761446D9D5}"/>
          </ac:picMkLst>
        </pc:picChg>
        <pc:picChg chg="add mod">
          <ac:chgData name="Raphael Seliger" userId="2c27bc7922c9b59f" providerId="LiveId" clId="{E0DF0B02-0C40-470F-9499-0E1F3CFB5A3D}" dt="2024-03-21T20:04:27.925" v="547" actId="1076"/>
          <ac:picMkLst>
            <pc:docMk/>
            <pc:sldMk cId="1561869177" sldId="274"/>
            <ac:picMk id="7" creationId="{7CCED9AF-698D-0EEB-FAF5-FF9944355CC0}"/>
          </ac:picMkLst>
        </pc:picChg>
        <pc:picChg chg="add mod">
          <ac:chgData name="Raphael Seliger" userId="2c27bc7922c9b59f" providerId="LiveId" clId="{E0DF0B02-0C40-470F-9499-0E1F3CFB5A3D}" dt="2024-03-21T20:04:19.030" v="543" actId="1076"/>
          <ac:picMkLst>
            <pc:docMk/>
            <pc:sldMk cId="1561869177" sldId="274"/>
            <ac:picMk id="8" creationId="{BB61A4D7-2358-FC3B-A3FF-33EE0456FF09}"/>
          </ac:picMkLst>
        </pc:picChg>
        <pc:picChg chg="add mod">
          <ac:chgData name="Raphael Seliger" userId="2c27bc7922c9b59f" providerId="LiveId" clId="{E0DF0B02-0C40-470F-9499-0E1F3CFB5A3D}" dt="2024-03-21T20:04:44.957" v="551" actId="1076"/>
          <ac:picMkLst>
            <pc:docMk/>
            <pc:sldMk cId="1561869177" sldId="274"/>
            <ac:picMk id="9" creationId="{65CE78C5-B537-40C1-06DF-53129A07E31A}"/>
          </ac:picMkLst>
        </pc:picChg>
      </pc:sldChg>
      <pc:sldChg chg="modSp new mod">
        <pc:chgData name="Raphael Seliger" userId="2c27bc7922c9b59f" providerId="LiveId" clId="{E0DF0B02-0C40-470F-9499-0E1F3CFB5A3D}" dt="2024-03-21T20:05:10.121" v="569"/>
        <pc:sldMkLst>
          <pc:docMk/>
          <pc:sldMk cId="2825760702" sldId="275"/>
        </pc:sldMkLst>
        <pc:spChg chg="mod">
          <ac:chgData name="Raphael Seliger" userId="2c27bc7922c9b59f" providerId="LiveId" clId="{E0DF0B02-0C40-470F-9499-0E1F3CFB5A3D}" dt="2024-03-21T20:05:10.121" v="569"/>
          <ac:spMkLst>
            <pc:docMk/>
            <pc:sldMk cId="2825760702" sldId="275"/>
            <ac:spMk id="2" creationId="{01B819F1-4135-8A0D-3820-8D29E0CF6DAE}"/>
          </ac:spMkLst>
        </pc:spChg>
        <pc:spChg chg="mod">
          <ac:chgData name="Raphael Seliger" userId="2c27bc7922c9b59f" providerId="LiveId" clId="{E0DF0B02-0C40-470F-9499-0E1F3CFB5A3D}" dt="2024-03-21T20:05:04.175" v="568" actId="20577"/>
          <ac:spMkLst>
            <pc:docMk/>
            <pc:sldMk cId="2825760702" sldId="275"/>
            <ac:spMk id="3" creationId="{A30976BE-464C-4789-428C-978AE2AC3515}"/>
          </ac:spMkLst>
        </pc:spChg>
      </pc:sldChg>
      <pc:sldChg chg="modSp add mod">
        <pc:chgData name="Raphael Seliger" userId="2c27bc7922c9b59f" providerId="LiveId" clId="{E0DF0B02-0C40-470F-9499-0E1F3CFB5A3D}" dt="2024-03-21T20:05:35.308" v="632" actId="20577"/>
        <pc:sldMkLst>
          <pc:docMk/>
          <pc:sldMk cId="425814243" sldId="276"/>
        </pc:sldMkLst>
        <pc:spChg chg="mod">
          <ac:chgData name="Raphael Seliger" userId="2c27bc7922c9b59f" providerId="LiveId" clId="{E0DF0B02-0C40-470F-9499-0E1F3CFB5A3D}" dt="2024-03-21T20:05:35.308" v="632" actId="20577"/>
          <ac:spMkLst>
            <pc:docMk/>
            <pc:sldMk cId="425814243" sldId="276"/>
            <ac:spMk id="2" creationId="{00000000-0000-0000-0000-000000000000}"/>
          </ac:spMkLst>
        </pc:spChg>
        <pc:spChg chg="mod">
          <ac:chgData name="Raphael Seliger" userId="2c27bc7922c9b59f" providerId="LiveId" clId="{E0DF0B02-0C40-470F-9499-0E1F3CFB5A3D}" dt="2024-03-21T20:05:20.581" v="571" actId="20577"/>
          <ac:spMkLst>
            <pc:docMk/>
            <pc:sldMk cId="425814243" sldId="276"/>
            <ac:spMk id="3" creationId="{00000000-0000-0000-0000-000000000000}"/>
          </ac:spMkLst>
        </pc:spChg>
      </pc:sldChg>
      <pc:sldChg chg="addSp delSp modSp add mod">
        <pc:chgData name="Raphael Seliger" userId="2c27bc7922c9b59f" providerId="LiveId" clId="{E0DF0B02-0C40-470F-9499-0E1F3CFB5A3D}" dt="2024-03-21T20:07:15.754" v="834" actId="20577"/>
        <pc:sldMkLst>
          <pc:docMk/>
          <pc:sldMk cId="4067550372" sldId="277"/>
        </pc:sldMkLst>
        <pc:spChg chg="mod">
          <ac:chgData name="Raphael Seliger" userId="2c27bc7922c9b59f" providerId="LiveId" clId="{E0DF0B02-0C40-470F-9499-0E1F3CFB5A3D}" dt="2024-03-21T20:07:15.754" v="834" actId="20577"/>
          <ac:spMkLst>
            <pc:docMk/>
            <pc:sldMk cId="4067550372" sldId="277"/>
            <ac:spMk id="2" creationId="{34618DCC-A681-66BE-8DAA-2693794646E1}"/>
          </ac:spMkLst>
        </pc:spChg>
        <pc:picChg chg="add mod">
          <ac:chgData name="Raphael Seliger" userId="2c27bc7922c9b59f" providerId="LiveId" clId="{E0DF0B02-0C40-470F-9499-0E1F3CFB5A3D}" dt="2024-03-21T20:06:14.290" v="639" actId="1076"/>
          <ac:picMkLst>
            <pc:docMk/>
            <pc:sldMk cId="4067550372" sldId="277"/>
            <ac:picMk id="5" creationId="{7F0A4764-5975-A20E-3D8D-E4C4DA36FE00}"/>
          </ac:picMkLst>
        </pc:picChg>
        <pc:picChg chg="del">
          <ac:chgData name="Raphael Seliger" userId="2c27bc7922c9b59f" providerId="LiveId" clId="{E0DF0B02-0C40-470F-9499-0E1F3CFB5A3D}" dt="2024-03-21T20:05:51.568" v="637" actId="478"/>
          <ac:picMkLst>
            <pc:docMk/>
            <pc:sldMk cId="4067550372" sldId="277"/>
            <ac:picMk id="6" creationId="{07F15D62-C707-4A78-DF2B-0F761446D9D5}"/>
          </ac:picMkLst>
        </pc:picChg>
        <pc:picChg chg="del">
          <ac:chgData name="Raphael Seliger" userId="2c27bc7922c9b59f" providerId="LiveId" clId="{E0DF0B02-0C40-470F-9499-0E1F3CFB5A3D}" dt="2024-03-21T20:05:51.064" v="636" actId="478"/>
          <ac:picMkLst>
            <pc:docMk/>
            <pc:sldMk cId="4067550372" sldId="277"/>
            <ac:picMk id="7" creationId="{7CCED9AF-698D-0EEB-FAF5-FF9944355CC0}"/>
          </ac:picMkLst>
        </pc:picChg>
        <pc:picChg chg="del">
          <ac:chgData name="Raphael Seliger" userId="2c27bc7922c9b59f" providerId="LiveId" clId="{E0DF0B02-0C40-470F-9499-0E1F3CFB5A3D}" dt="2024-03-21T20:05:50.636" v="635" actId="478"/>
          <ac:picMkLst>
            <pc:docMk/>
            <pc:sldMk cId="4067550372" sldId="277"/>
            <ac:picMk id="8" creationId="{BB61A4D7-2358-FC3B-A3FF-33EE0456FF09}"/>
          </ac:picMkLst>
        </pc:picChg>
        <pc:picChg chg="del">
          <ac:chgData name="Raphael Seliger" userId="2c27bc7922c9b59f" providerId="LiveId" clId="{E0DF0B02-0C40-470F-9499-0E1F3CFB5A3D}" dt="2024-03-21T20:05:49.919" v="634" actId="478"/>
          <ac:picMkLst>
            <pc:docMk/>
            <pc:sldMk cId="4067550372" sldId="277"/>
            <ac:picMk id="9" creationId="{65CE78C5-B537-40C1-06DF-53129A07E31A}"/>
          </ac:picMkLst>
        </pc:picChg>
      </pc:sldChg>
      <pc:sldChg chg="modSp add mod">
        <pc:chgData name="Raphael Seliger" userId="2c27bc7922c9b59f" providerId="LiveId" clId="{E0DF0B02-0C40-470F-9499-0E1F3CFB5A3D}" dt="2024-03-21T20:08:42.701" v="1050" actId="20577"/>
        <pc:sldMkLst>
          <pc:docMk/>
          <pc:sldMk cId="1513433913" sldId="278"/>
        </pc:sldMkLst>
        <pc:spChg chg="mod">
          <ac:chgData name="Raphael Seliger" userId="2c27bc7922c9b59f" providerId="LiveId" clId="{E0DF0B02-0C40-470F-9499-0E1F3CFB5A3D}" dt="2024-03-21T20:08:42.701" v="1050" actId="20577"/>
          <ac:spMkLst>
            <pc:docMk/>
            <pc:sldMk cId="1513433913" sldId="278"/>
            <ac:spMk id="2" creationId="{34618DCC-A681-66BE-8DAA-2693794646E1}"/>
          </ac:spMkLst>
        </pc:spChg>
        <pc:spChg chg="mod">
          <ac:chgData name="Raphael Seliger" userId="2c27bc7922c9b59f" providerId="LiveId" clId="{E0DF0B02-0C40-470F-9499-0E1F3CFB5A3D}" dt="2024-03-21T20:07:42.101" v="851" actId="20577"/>
          <ac:spMkLst>
            <pc:docMk/>
            <pc:sldMk cId="1513433913" sldId="278"/>
            <ac:spMk id="3" creationId="{A36EB044-F4B4-4FDB-2579-8393F9D8E307}"/>
          </ac:spMkLst>
        </pc:spChg>
      </pc:sldChg>
      <pc:sldChg chg="modSp add mod">
        <pc:chgData name="Raphael Seliger" userId="2c27bc7922c9b59f" providerId="LiveId" clId="{E0DF0B02-0C40-470F-9499-0E1F3CFB5A3D}" dt="2024-03-21T20:11:11.192" v="1260" actId="20577"/>
        <pc:sldMkLst>
          <pc:docMk/>
          <pc:sldMk cId="966025706" sldId="279"/>
        </pc:sldMkLst>
        <pc:spChg chg="mod">
          <ac:chgData name="Raphael Seliger" userId="2c27bc7922c9b59f" providerId="LiveId" clId="{E0DF0B02-0C40-470F-9499-0E1F3CFB5A3D}" dt="2024-03-21T20:11:11.192" v="1260" actId="20577"/>
          <ac:spMkLst>
            <pc:docMk/>
            <pc:sldMk cId="966025706" sldId="279"/>
            <ac:spMk id="2" creationId="{00000000-0000-0000-0000-000000000000}"/>
          </ac:spMkLst>
        </pc:spChg>
        <pc:spChg chg="mod">
          <ac:chgData name="Raphael Seliger" userId="2c27bc7922c9b59f" providerId="LiveId" clId="{E0DF0B02-0C40-470F-9499-0E1F3CFB5A3D}" dt="2024-03-21T20:10:24.351" v="1193" actId="20577"/>
          <ac:spMkLst>
            <pc:docMk/>
            <pc:sldMk cId="966025706" sldId="279"/>
            <ac:spMk id="3" creationId="{00000000-0000-0000-0000-000000000000}"/>
          </ac:spMkLst>
        </pc:spChg>
      </pc:sldChg>
      <pc:sldChg chg="addSp modSp new mod">
        <pc:chgData name="Raphael Seliger" userId="2c27bc7922c9b59f" providerId="LiveId" clId="{E0DF0B02-0C40-470F-9499-0E1F3CFB5A3D}" dt="2024-03-21T20:30:43.935" v="2543" actId="20577"/>
        <pc:sldMkLst>
          <pc:docMk/>
          <pc:sldMk cId="2832530213" sldId="280"/>
        </pc:sldMkLst>
        <pc:spChg chg="mod">
          <ac:chgData name="Raphael Seliger" userId="2c27bc7922c9b59f" providerId="LiveId" clId="{E0DF0B02-0C40-470F-9499-0E1F3CFB5A3D}" dt="2024-03-21T20:30:43.935" v="2543" actId="20577"/>
          <ac:spMkLst>
            <pc:docMk/>
            <pc:sldMk cId="2832530213" sldId="280"/>
            <ac:spMk id="2" creationId="{7B01F1EB-3194-A609-903D-DAB6980B55D5}"/>
          </ac:spMkLst>
        </pc:spChg>
        <pc:spChg chg="mod">
          <ac:chgData name="Raphael Seliger" userId="2c27bc7922c9b59f" providerId="LiveId" clId="{E0DF0B02-0C40-470F-9499-0E1F3CFB5A3D}" dt="2024-03-21T20:13:53.312" v="1278" actId="20577"/>
          <ac:spMkLst>
            <pc:docMk/>
            <pc:sldMk cId="2832530213" sldId="280"/>
            <ac:spMk id="3" creationId="{58571856-CB73-9005-5067-0203C203AFFA}"/>
          </ac:spMkLst>
        </pc:spChg>
        <pc:picChg chg="add mod modCrop">
          <ac:chgData name="Raphael Seliger" userId="2c27bc7922c9b59f" providerId="LiveId" clId="{E0DF0B02-0C40-470F-9499-0E1F3CFB5A3D}" dt="2024-03-21T20:17:22.442" v="1563" actId="1076"/>
          <ac:picMkLst>
            <pc:docMk/>
            <pc:sldMk cId="2832530213" sldId="280"/>
            <ac:picMk id="6" creationId="{7E26E7DE-8E2A-B42E-E3D4-30D86869175E}"/>
          </ac:picMkLst>
        </pc:picChg>
      </pc:sldChg>
      <pc:sldChg chg="modSp new mod modNotesTx">
        <pc:chgData name="Raphael Seliger" userId="2c27bc7922c9b59f" providerId="LiveId" clId="{E0DF0B02-0C40-470F-9499-0E1F3CFB5A3D}" dt="2024-03-25T16:15:56.904" v="2752" actId="20577"/>
        <pc:sldMkLst>
          <pc:docMk/>
          <pc:sldMk cId="3651135277" sldId="281"/>
        </pc:sldMkLst>
        <pc:spChg chg="mod">
          <ac:chgData name="Raphael Seliger" userId="2c27bc7922c9b59f" providerId="LiveId" clId="{E0DF0B02-0C40-470F-9499-0E1F3CFB5A3D}" dt="2024-03-25T16:15:56.904" v="2752" actId="20577"/>
          <ac:spMkLst>
            <pc:docMk/>
            <pc:sldMk cId="3651135277" sldId="281"/>
            <ac:spMk id="2" creationId="{B905AB1B-EFB9-89F3-89F2-462E6EBF1A8B}"/>
          </ac:spMkLst>
        </pc:spChg>
        <pc:spChg chg="mod">
          <ac:chgData name="Raphael Seliger" userId="2c27bc7922c9b59f" providerId="LiveId" clId="{E0DF0B02-0C40-470F-9499-0E1F3CFB5A3D}" dt="2024-03-21T20:17:41.510" v="1579" actId="20577"/>
          <ac:spMkLst>
            <pc:docMk/>
            <pc:sldMk cId="3651135277" sldId="281"/>
            <ac:spMk id="3" creationId="{B683AF93-243B-356E-6934-EE98FF9479DC}"/>
          </ac:spMkLst>
        </pc:spChg>
      </pc:sldChg>
      <pc:sldChg chg="delSp modSp add mod">
        <pc:chgData name="Raphael Seliger" userId="2c27bc7922c9b59f" providerId="LiveId" clId="{E0DF0B02-0C40-470F-9499-0E1F3CFB5A3D}" dt="2024-03-22T06:18:20.458" v="2597" actId="20577"/>
        <pc:sldMkLst>
          <pc:docMk/>
          <pc:sldMk cId="3097127072" sldId="282"/>
        </pc:sldMkLst>
        <pc:spChg chg="mod">
          <ac:chgData name="Raphael Seliger" userId="2c27bc7922c9b59f" providerId="LiveId" clId="{E0DF0B02-0C40-470F-9499-0E1F3CFB5A3D}" dt="2024-03-22T06:18:20.458" v="2597" actId="20577"/>
          <ac:spMkLst>
            <pc:docMk/>
            <pc:sldMk cId="3097127072" sldId="282"/>
            <ac:spMk id="2" creationId="{7B01F1EB-3194-A609-903D-DAB6980B55D5}"/>
          </ac:spMkLst>
        </pc:spChg>
        <pc:picChg chg="del">
          <ac:chgData name="Raphael Seliger" userId="2c27bc7922c9b59f" providerId="LiveId" clId="{E0DF0B02-0C40-470F-9499-0E1F3CFB5A3D}" dt="2024-03-21T20:22:47.072" v="2294" actId="478"/>
          <ac:picMkLst>
            <pc:docMk/>
            <pc:sldMk cId="3097127072" sldId="282"/>
            <ac:picMk id="6" creationId="{7E26E7DE-8E2A-B42E-E3D4-30D86869175E}"/>
          </ac:picMkLst>
        </pc:picChg>
      </pc:sldChg>
    </pc:docChg>
  </pc:docChgLst>
  <pc:docChgLst>
    <pc:chgData name="Raphael Seliger" userId="1761570a-0876-4988-a736-cfe3c8bf035b" providerId="ADAL" clId="{F2A22E11-ADA7-4352-BC02-700609480112}"/>
    <pc:docChg chg="custSel addSld delSld modSld sldOrd">
      <pc:chgData name="Raphael Seliger" userId="1761570a-0876-4988-a736-cfe3c8bf035b" providerId="ADAL" clId="{F2A22E11-ADA7-4352-BC02-700609480112}" dt="2024-10-14T12:16:35.032" v="1326" actId="47"/>
      <pc:docMkLst>
        <pc:docMk/>
      </pc:docMkLst>
      <pc:sldChg chg="modSp mod">
        <pc:chgData name="Raphael Seliger" userId="1761570a-0876-4988-a736-cfe3c8bf035b" providerId="ADAL" clId="{F2A22E11-ADA7-4352-BC02-700609480112}" dt="2024-10-07T11:00:21.204" v="76" actId="20577"/>
        <pc:sldMkLst>
          <pc:docMk/>
          <pc:sldMk cId="4293266487" sldId="270"/>
        </pc:sldMkLst>
        <pc:spChg chg="mod">
          <ac:chgData name="Raphael Seliger" userId="1761570a-0876-4988-a736-cfe3c8bf035b" providerId="ADAL" clId="{F2A22E11-ADA7-4352-BC02-700609480112}" dt="2024-10-07T11:00:13.316" v="48" actId="20577"/>
          <ac:spMkLst>
            <pc:docMk/>
            <pc:sldMk cId="4293266487" sldId="270"/>
            <ac:spMk id="2" creationId="{00000000-0000-0000-0000-000000000000}"/>
          </ac:spMkLst>
        </pc:spChg>
        <pc:spChg chg="mod">
          <ac:chgData name="Raphael Seliger" userId="1761570a-0876-4988-a736-cfe3c8bf035b" providerId="ADAL" clId="{F2A22E11-ADA7-4352-BC02-700609480112}" dt="2024-10-07T11:00:21.204" v="76" actId="20577"/>
          <ac:spMkLst>
            <pc:docMk/>
            <pc:sldMk cId="4293266487" sldId="270"/>
            <ac:spMk id="3" creationId="{00000000-0000-0000-0000-000000000000}"/>
          </ac:spMkLst>
        </pc:spChg>
      </pc:sldChg>
      <pc:sldChg chg="del ord">
        <pc:chgData name="Raphael Seliger" userId="1761570a-0876-4988-a736-cfe3c8bf035b" providerId="ADAL" clId="{F2A22E11-ADA7-4352-BC02-700609480112}" dt="2024-10-07T11:02:04.350" v="79" actId="47"/>
        <pc:sldMkLst>
          <pc:docMk/>
          <pc:sldMk cId="1910861268" sldId="271"/>
        </pc:sldMkLst>
      </pc:sldChg>
      <pc:sldChg chg="del">
        <pc:chgData name="Raphael Seliger" userId="1761570a-0876-4988-a736-cfe3c8bf035b" providerId="ADAL" clId="{F2A22E11-ADA7-4352-BC02-700609480112}" dt="2024-10-07T11:02:05.542" v="80" actId="47"/>
        <pc:sldMkLst>
          <pc:docMk/>
          <pc:sldMk cId="2557650127" sldId="272"/>
        </pc:sldMkLst>
      </pc:sldChg>
      <pc:sldChg chg="del">
        <pc:chgData name="Raphael Seliger" userId="1761570a-0876-4988-a736-cfe3c8bf035b" providerId="ADAL" clId="{F2A22E11-ADA7-4352-BC02-700609480112}" dt="2024-10-07T11:02:06.622" v="81" actId="47"/>
        <pc:sldMkLst>
          <pc:docMk/>
          <pc:sldMk cId="561286246" sldId="273"/>
        </pc:sldMkLst>
      </pc:sldChg>
      <pc:sldChg chg="del">
        <pc:chgData name="Raphael Seliger" userId="1761570a-0876-4988-a736-cfe3c8bf035b" providerId="ADAL" clId="{F2A22E11-ADA7-4352-BC02-700609480112}" dt="2024-10-07T11:02:07.297" v="82" actId="47"/>
        <pc:sldMkLst>
          <pc:docMk/>
          <pc:sldMk cId="1561869177" sldId="274"/>
        </pc:sldMkLst>
      </pc:sldChg>
      <pc:sldChg chg="del">
        <pc:chgData name="Raphael Seliger" userId="1761570a-0876-4988-a736-cfe3c8bf035b" providerId="ADAL" clId="{F2A22E11-ADA7-4352-BC02-700609480112}" dt="2024-10-07T11:02:08.438" v="83" actId="47"/>
        <pc:sldMkLst>
          <pc:docMk/>
          <pc:sldMk cId="2825760702" sldId="275"/>
        </pc:sldMkLst>
      </pc:sldChg>
      <pc:sldChg chg="del">
        <pc:chgData name="Raphael Seliger" userId="1761570a-0876-4988-a736-cfe3c8bf035b" providerId="ADAL" clId="{F2A22E11-ADA7-4352-BC02-700609480112}" dt="2024-10-07T11:02:09.454" v="84" actId="47"/>
        <pc:sldMkLst>
          <pc:docMk/>
          <pc:sldMk cId="425814243" sldId="276"/>
        </pc:sldMkLst>
      </pc:sldChg>
      <pc:sldChg chg="del">
        <pc:chgData name="Raphael Seliger" userId="1761570a-0876-4988-a736-cfe3c8bf035b" providerId="ADAL" clId="{F2A22E11-ADA7-4352-BC02-700609480112}" dt="2024-10-07T11:02:10.068" v="85" actId="47"/>
        <pc:sldMkLst>
          <pc:docMk/>
          <pc:sldMk cId="4067550372" sldId="277"/>
        </pc:sldMkLst>
      </pc:sldChg>
      <pc:sldChg chg="del">
        <pc:chgData name="Raphael Seliger" userId="1761570a-0876-4988-a736-cfe3c8bf035b" providerId="ADAL" clId="{F2A22E11-ADA7-4352-BC02-700609480112}" dt="2024-10-07T11:02:10.619" v="86" actId="47"/>
        <pc:sldMkLst>
          <pc:docMk/>
          <pc:sldMk cId="1513433913" sldId="278"/>
        </pc:sldMkLst>
      </pc:sldChg>
      <pc:sldChg chg="del">
        <pc:chgData name="Raphael Seliger" userId="1761570a-0876-4988-a736-cfe3c8bf035b" providerId="ADAL" clId="{F2A22E11-ADA7-4352-BC02-700609480112}" dt="2024-10-07T11:02:12.495" v="87" actId="47"/>
        <pc:sldMkLst>
          <pc:docMk/>
          <pc:sldMk cId="966025706" sldId="279"/>
        </pc:sldMkLst>
      </pc:sldChg>
      <pc:sldChg chg="del">
        <pc:chgData name="Raphael Seliger" userId="1761570a-0876-4988-a736-cfe3c8bf035b" providerId="ADAL" clId="{F2A22E11-ADA7-4352-BC02-700609480112}" dt="2024-10-07T11:02:13.070" v="88" actId="47"/>
        <pc:sldMkLst>
          <pc:docMk/>
          <pc:sldMk cId="2832530213" sldId="280"/>
        </pc:sldMkLst>
      </pc:sldChg>
      <pc:sldChg chg="del">
        <pc:chgData name="Raphael Seliger" userId="1761570a-0876-4988-a736-cfe3c8bf035b" providerId="ADAL" clId="{F2A22E11-ADA7-4352-BC02-700609480112}" dt="2024-10-07T11:02:16.255" v="90" actId="47"/>
        <pc:sldMkLst>
          <pc:docMk/>
          <pc:sldMk cId="3651135277" sldId="281"/>
        </pc:sldMkLst>
      </pc:sldChg>
      <pc:sldChg chg="del">
        <pc:chgData name="Raphael Seliger" userId="1761570a-0876-4988-a736-cfe3c8bf035b" providerId="ADAL" clId="{F2A22E11-ADA7-4352-BC02-700609480112}" dt="2024-10-07T11:02:13.712" v="89" actId="47"/>
        <pc:sldMkLst>
          <pc:docMk/>
          <pc:sldMk cId="3097127072" sldId="282"/>
        </pc:sldMkLst>
      </pc:sldChg>
      <pc:sldChg chg="add del">
        <pc:chgData name="Raphael Seliger" userId="1761570a-0876-4988-a736-cfe3c8bf035b" providerId="ADAL" clId="{F2A22E11-ADA7-4352-BC02-700609480112}" dt="2024-10-14T12:16:35.032" v="1326" actId="47"/>
        <pc:sldMkLst>
          <pc:docMk/>
          <pc:sldMk cId="3456887218" sldId="673"/>
        </pc:sldMkLst>
      </pc:sldChg>
      <pc:sldChg chg="modSp add mod">
        <pc:chgData name="Raphael Seliger" userId="1761570a-0876-4988-a736-cfe3c8bf035b" providerId="ADAL" clId="{F2A22E11-ADA7-4352-BC02-700609480112}" dt="2024-10-07T11:03:23.089" v="120" actId="20577"/>
        <pc:sldMkLst>
          <pc:docMk/>
          <pc:sldMk cId="3318420056" sldId="696"/>
        </pc:sldMkLst>
        <pc:spChg chg="mod">
          <ac:chgData name="Raphael Seliger" userId="1761570a-0876-4988-a736-cfe3c8bf035b" providerId="ADAL" clId="{F2A22E11-ADA7-4352-BC02-700609480112}" dt="2024-10-07T11:03:23.089" v="120" actId="20577"/>
          <ac:spMkLst>
            <pc:docMk/>
            <pc:sldMk cId="3318420056" sldId="696"/>
            <ac:spMk id="5" creationId="{DED45BA0-61FF-4014-AB43-715D300E6710}"/>
          </ac:spMkLst>
        </pc:spChg>
      </pc:sldChg>
      <pc:sldChg chg="modSp add mod">
        <pc:chgData name="Raphael Seliger" userId="1761570a-0876-4988-a736-cfe3c8bf035b" providerId="ADAL" clId="{F2A22E11-ADA7-4352-BC02-700609480112}" dt="2024-10-07T11:03:25.257" v="121" actId="20577"/>
        <pc:sldMkLst>
          <pc:docMk/>
          <pc:sldMk cId="603661490" sldId="697"/>
        </pc:sldMkLst>
        <pc:spChg chg="mod">
          <ac:chgData name="Raphael Seliger" userId="1761570a-0876-4988-a736-cfe3c8bf035b" providerId="ADAL" clId="{F2A22E11-ADA7-4352-BC02-700609480112}" dt="2024-10-07T11:03:25.257" v="121" actId="20577"/>
          <ac:spMkLst>
            <pc:docMk/>
            <pc:sldMk cId="603661490" sldId="697"/>
            <ac:spMk id="5" creationId="{DED45BA0-61FF-4014-AB43-715D300E6710}"/>
          </ac:spMkLst>
        </pc:spChg>
      </pc:sldChg>
      <pc:sldChg chg="modSp add mod">
        <pc:chgData name="Raphael Seliger" userId="1761570a-0876-4988-a736-cfe3c8bf035b" providerId="ADAL" clId="{F2A22E11-ADA7-4352-BC02-700609480112}" dt="2024-10-07T11:03:28.295" v="122" actId="20577"/>
        <pc:sldMkLst>
          <pc:docMk/>
          <pc:sldMk cId="793300252" sldId="698"/>
        </pc:sldMkLst>
        <pc:spChg chg="mod">
          <ac:chgData name="Raphael Seliger" userId="1761570a-0876-4988-a736-cfe3c8bf035b" providerId="ADAL" clId="{F2A22E11-ADA7-4352-BC02-700609480112}" dt="2024-10-07T11:03:28.295" v="122" actId="20577"/>
          <ac:spMkLst>
            <pc:docMk/>
            <pc:sldMk cId="793300252" sldId="698"/>
            <ac:spMk id="5" creationId="{DED45BA0-61FF-4014-AB43-715D300E6710}"/>
          </ac:spMkLst>
        </pc:spChg>
      </pc:sldChg>
      <pc:sldChg chg="addSp delSp modSp new mod">
        <pc:chgData name="Raphael Seliger" userId="1761570a-0876-4988-a736-cfe3c8bf035b" providerId="ADAL" clId="{F2A22E11-ADA7-4352-BC02-700609480112}" dt="2024-10-07T11:03:56.796" v="125"/>
        <pc:sldMkLst>
          <pc:docMk/>
          <pc:sldMk cId="3091281383" sldId="699"/>
        </pc:sldMkLst>
        <pc:spChg chg="del">
          <ac:chgData name="Raphael Seliger" userId="1761570a-0876-4988-a736-cfe3c8bf035b" providerId="ADAL" clId="{F2A22E11-ADA7-4352-BC02-700609480112}" dt="2024-10-07T11:02:34.874" v="114" actId="478"/>
          <ac:spMkLst>
            <pc:docMk/>
            <pc:sldMk cId="3091281383" sldId="699"/>
            <ac:spMk id="2" creationId="{F2A28834-301C-48BA-A258-D6A3D67AED44}"/>
          </ac:spMkLst>
        </pc:spChg>
        <pc:spChg chg="mod">
          <ac:chgData name="Raphael Seliger" userId="1761570a-0876-4988-a736-cfe3c8bf035b" providerId="ADAL" clId="{F2A22E11-ADA7-4352-BC02-700609480112}" dt="2024-10-07T11:02:29.765" v="113" actId="20577"/>
          <ac:spMkLst>
            <pc:docMk/>
            <pc:sldMk cId="3091281383" sldId="699"/>
            <ac:spMk id="3" creationId="{32D5FADC-AFFD-45D3-807E-42A9DAE7891D}"/>
          </ac:spMkLst>
        </pc:spChg>
        <pc:spChg chg="del">
          <ac:chgData name="Raphael Seliger" userId="1761570a-0876-4988-a736-cfe3c8bf035b" providerId="ADAL" clId="{F2A22E11-ADA7-4352-BC02-700609480112}" dt="2024-10-07T11:02:53.640" v="118" actId="478"/>
          <ac:spMkLst>
            <pc:docMk/>
            <pc:sldMk cId="3091281383" sldId="699"/>
            <ac:spMk id="4" creationId="{9079A52B-D357-4665-9F61-05C86F0D3968}"/>
          </ac:spMkLst>
        </pc:spChg>
        <pc:spChg chg="add mod">
          <ac:chgData name="Raphael Seliger" userId="1761570a-0876-4988-a736-cfe3c8bf035b" providerId="ADAL" clId="{F2A22E11-ADA7-4352-BC02-700609480112}" dt="2024-10-07T11:03:31.276" v="123" actId="20577"/>
          <ac:spMkLst>
            <pc:docMk/>
            <pc:sldMk cId="3091281383" sldId="699"/>
            <ac:spMk id="7" creationId="{9AA296CB-57A3-4E3D-9D53-F132BECB1D9D}"/>
          </ac:spMkLst>
        </pc:spChg>
        <pc:spChg chg="add del mod">
          <ac:chgData name="Raphael Seliger" userId="1761570a-0876-4988-a736-cfe3c8bf035b" providerId="ADAL" clId="{F2A22E11-ADA7-4352-BC02-700609480112}" dt="2024-10-07T11:03:56.796" v="125"/>
          <ac:spMkLst>
            <pc:docMk/>
            <pc:sldMk cId="3091281383" sldId="699"/>
            <ac:spMk id="8" creationId="{B3721071-461E-4E85-A429-2AF71D4F97A2}"/>
          </ac:spMkLst>
        </pc:spChg>
        <pc:picChg chg="add mod">
          <ac:chgData name="Raphael Seliger" userId="1761570a-0876-4988-a736-cfe3c8bf035b" providerId="ADAL" clId="{F2A22E11-ADA7-4352-BC02-700609480112}" dt="2024-10-07T11:02:49.336" v="117" actId="1076"/>
          <ac:picMkLst>
            <pc:docMk/>
            <pc:sldMk cId="3091281383" sldId="699"/>
            <ac:picMk id="6" creationId="{B101ABEC-66A7-4E1F-AFD9-C92141107685}"/>
          </ac:picMkLst>
        </pc:picChg>
      </pc:sldChg>
      <pc:sldChg chg="addSp delSp modSp add mod">
        <pc:chgData name="Raphael Seliger" userId="1761570a-0876-4988-a736-cfe3c8bf035b" providerId="ADAL" clId="{F2A22E11-ADA7-4352-BC02-700609480112}" dt="2024-10-14T12:16:20.161" v="1325" actId="20577"/>
        <pc:sldMkLst>
          <pc:docMk/>
          <pc:sldMk cId="940443214" sldId="700"/>
        </pc:sldMkLst>
        <pc:spChg chg="mod">
          <ac:chgData name="Raphael Seliger" userId="1761570a-0876-4988-a736-cfe3c8bf035b" providerId="ADAL" clId="{F2A22E11-ADA7-4352-BC02-700609480112}" dt="2024-10-07T11:06:33.828" v="159" actId="20577"/>
          <ac:spMkLst>
            <pc:docMk/>
            <pc:sldMk cId="940443214" sldId="700"/>
            <ac:spMk id="3" creationId="{32D5FADC-AFFD-45D3-807E-42A9DAE7891D}"/>
          </ac:spMkLst>
        </pc:spChg>
        <pc:spChg chg="mod">
          <ac:chgData name="Raphael Seliger" userId="1761570a-0876-4988-a736-cfe3c8bf035b" providerId="ADAL" clId="{F2A22E11-ADA7-4352-BC02-700609480112}" dt="2024-10-07T11:06:39.016" v="160" actId="20577"/>
          <ac:spMkLst>
            <pc:docMk/>
            <pc:sldMk cId="940443214" sldId="700"/>
            <ac:spMk id="7" creationId="{9AA296CB-57A3-4E3D-9D53-F132BECB1D9D}"/>
          </ac:spMkLst>
        </pc:spChg>
        <pc:spChg chg="add mod">
          <ac:chgData name="Raphael Seliger" userId="1761570a-0876-4988-a736-cfe3c8bf035b" providerId="ADAL" clId="{F2A22E11-ADA7-4352-BC02-700609480112}" dt="2024-10-07T11:08:53.404" v="171" actId="1076"/>
          <ac:spMkLst>
            <pc:docMk/>
            <pc:sldMk cId="940443214" sldId="700"/>
            <ac:spMk id="8" creationId="{9B95FE90-D905-4105-8D72-423E336E91DC}"/>
          </ac:spMkLst>
        </pc:spChg>
        <pc:spChg chg="add mod">
          <ac:chgData name="Raphael Seliger" userId="1761570a-0876-4988-a736-cfe3c8bf035b" providerId="ADAL" clId="{F2A22E11-ADA7-4352-BC02-700609480112}" dt="2024-10-14T12:16:20.161" v="1325" actId="20577"/>
          <ac:spMkLst>
            <pc:docMk/>
            <pc:sldMk cId="940443214" sldId="700"/>
            <ac:spMk id="9" creationId="{F1502295-6C53-43B7-AE93-1826788F501B}"/>
          </ac:spMkLst>
        </pc:spChg>
        <pc:picChg chg="add mod">
          <ac:chgData name="Raphael Seliger" userId="1761570a-0876-4988-a736-cfe3c8bf035b" providerId="ADAL" clId="{F2A22E11-ADA7-4352-BC02-700609480112}" dt="2024-10-07T11:08:20.268" v="164" actId="1076"/>
          <ac:picMkLst>
            <pc:docMk/>
            <pc:sldMk cId="940443214" sldId="700"/>
            <ac:picMk id="4" creationId="{96CDAEA2-8B5E-4092-A3A2-6EC33DB7A4E3}"/>
          </ac:picMkLst>
        </pc:picChg>
        <pc:picChg chg="del">
          <ac:chgData name="Raphael Seliger" userId="1761570a-0876-4988-a736-cfe3c8bf035b" providerId="ADAL" clId="{F2A22E11-ADA7-4352-BC02-700609480112}" dt="2024-10-07T11:06:04.540" v="127" actId="478"/>
          <ac:picMkLst>
            <pc:docMk/>
            <pc:sldMk cId="940443214" sldId="700"/>
            <ac:picMk id="6" creationId="{B101ABEC-66A7-4E1F-AFD9-C92141107685}"/>
          </ac:picMkLst>
        </pc:picChg>
      </pc:sldChg>
      <pc:sldChg chg="addSp delSp modSp add mod">
        <pc:chgData name="Raphael Seliger" userId="1761570a-0876-4988-a736-cfe3c8bf035b" providerId="ADAL" clId="{F2A22E11-ADA7-4352-BC02-700609480112}" dt="2024-10-07T11:19:55.405" v="1117" actId="20577"/>
        <pc:sldMkLst>
          <pc:docMk/>
          <pc:sldMk cId="3461214426" sldId="701"/>
        </pc:sldMkLst>
        <pc:spChg chg="mod">
          <ac:chgData name="Raphael Seliger" userId="1761570a-0876-4988-a736-cfe3c8bf035b" providerId="ADAL" clId="{F2A22E11-ADA7-4352-BC02-700609480112}" dt="2024-10-07T11:09:29" v="189" actId="20577"/>
          <ac:spMkLst>
            <pc:docMk/>
            <pc:sldMk cId="3461214426" sldId="701"/>
            <ac:spMk id="3" creationId="{32D5FADC-AFFD-45D3-807E-42A9DAE7891D}"/>
          </ac:spMkLst>
        </pc:spChg>
        <pc:spChg chg="add mod">
          <ac:chgData name="Raphael Seliger" userId="1761570a-0876-4988-a736-cfe3c8bf035b" providerId="ADAL" clId="{F2A22E11-ADA7-4352-BC02-700609480112}" dt="2024-10-07T11:19:55.405" v="1117" actId="20577"/>
          <ac:spMkLst>
            <pc:docMk/>
            <pc:sldMk cId="3461214426" sldId="701"/>
            <ac:spMk id="6" creationId="{1442F5B7-D294-44E4-AF50-0FD6C9FDEBAE}"/>
          </ac:spMkLst>
        </pc:spChg>
        <pc:spChg chg="del">
          <ac:chgData name="Raphael Seliger" userId="1761570a-0876-4988-a736-cfe3c8bf035b" providerId="ADAL" clId="{F2A22E11-ADA7-4352-BC02-700609480112}" dt="2024-10-07T11:09:22.633" v="174" actId="478"/>
          <ac:spMkLst>
            <pc:docMk/>
            <pc:sldMk cId="3461214426" sldId="701"/>
            <ac:spMk id="8" creationId="{9B95FE90-D905-4105-8D72-423E336E91DC}"/>
          </ac:spMkLst>
        </pc:spChg>
        <pc:picChg chg="del">
          <ac:chgData name="Raphael Seliger" userId="1761570a-0876-4988-a736-cfe3c8bf035b" providerId="ADAL" clId="{F2A22E11-ADA7-4352-BC02-700609480112}" dt="2024-10-07T11:09:20.828" v="173" actId="478"/>
          <ac:picMkLst>
            <pc:docMk/>
            <pc:sldMk cId="3461214426" sldId="701"/>
            <ac:picMk id="4" creationId="{96CDAEA2-8B5E-4092-A3A2-6EC33DB7A4E3}"/>
          </ac:picMkLst>
        </pc:picChg>
      </pc:sldChg>
    </pc:docChg>
  </pc:docChgLst>
  <pc:docChgLst>
    <pc:chgData name="Gastbenutzer" providerId="Windows Live" clId="Web-{A5EEAAE7-9163-494C-A801-68710D8C2A33}"/>
    <pc:docChg chg="modSld">
      <pc:chgData name="Gastbenutzer" userId="" providerId="Windows Live" clId="Web-{A5EEAAE7-9163-494C-A801-68710D8C2A33}" dt="2024-04-26T08:55:28.432" v="8" actId="1076"/>
      <pc:docMkLst>
        <pc:docMk/>
      </pc:docMkLst>
      <pc:sldChg chg="modSp">
        <pc:chgData name="Gastbenutzer" userId="" providerId="Windows Live" clId="Web-{A5EEAAE7-9163-494C-A801-68710D8C2A33}" dt="2024-04-26T08:55:28.432" v="8" actId="1076"/>
        <pc:sldMkLst>
          <pc:docMk/>
          <pc:sldMk cId="561286246" sldId="273"/>
        </pc:sldMkLst>
        <pc:picChg chg="mod">
          <ac:chgData name="Gastbenutzer" userId="" providerId="Windows Live" clId="Web-{A5EEAAE7-9163-494C-A801-68710D8C2A33}" dt="2024-04-26T08:55:28.432" v="8" actId="1076"/>
          <ac:picMkLst>
            <pc:docMk/>
            <pc:sldMk cId="561286246" sldId="273"/>
            <ac:picMk id="5" creationId="{F25B0065-920C-ACB2-66DA-8DC518AB0B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D7D06-D7D0-4169-8451-1EEDF612BD00}" type="datetimeFigureOut">
              <a:rPr lang="de-DE" smtClean="0"/>
              <a:t>14.10.2024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CED76-DEE4-43A5-9A7F-401F556590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4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98" y="2285569"/>
            <a:ext cx="3350502" cy="1604998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8055429" y="348028"/>
            <a:ext cx="962173" cy="966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1" descr="logo-fakultaet-forschungszentrum-allgaeu-s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6" y="0"/>
            <a:ext cx="3279494" cy="243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85612" y="6593840"/>
            <a:ext cx="47098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7DDA9F3-C31A-41EA-BEF7-E02C125E5BD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8199120" y="6593840"/>
            <a:ext cx="3992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1200" dirty="0">
                <a:solidFill>
                  <a:schemeClr val="bg1"/>
                </a:solidFill>
                <a:latin typeface="+mj-lt"/>
              </a:rPr>
              <a:t>© Hochschule Kempten – University </a:t>
            </a:r>
            <a:r>
              <a:rPr lang="de-DE" altLang="de-DE" sz="1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altLang="de-DE" sz="1200" dirty="0">
                <a:solidFill>
                  <a:schemeClr val="bg1"/>
                </a:solidFill>
                <a:latin typeface="+mj-lt"/>
              </a:rPr>
              <a:t> Applied </a:t>
            </a:r>
            <a:r>
              <a:rPr lang="de-DE" altLang="de-DE" sz="1200" dirty="0" err="1">
                <a:solidFill>
                  <a:schemeClr val="bg1"/>
                </a:solidFill>
                <a:latin typeface="+mj-lt"/>
              </a:rPr>
              <a:t>Sciences</a:t>
            </a:r>
            <a:endParaRPr lang="de-D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hteck 39"/>
          <p:cNvSpPr/>
          <p:nvPr userDrawn="1"/>
        </p:nvSpPr>
        <p:spPr>
          <a:xfrm>
            <a:off x="-1" y="6542758"/>
            <a:ext cx="12192001" cy="332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Freihandform 48"/>
          <p:cNvSpPr/>
          <p:nvPr userDrawn="1"/>
        </p:nvSpPr>
        <p:spPr>
          <a:xfrm rot="1962495">
            <a:off x="-2177286" y="1558885"/>
            <a:ext cx="12061190" cy="7132595"/>
          </a:xfrm>
          <a:custGeom>
            <a:avLst/>
            <a:gdLst>
              <a:gd name="connsiteX0" fmla="*/ 2067288 w 12011355"/>
              <a:gd name="connsiteY0" fmla="*/ 0 h 7098143"/>
              <a:gd name="connsiteX1" fmla="*/ 12011355 w 12011355"/>
              <a:gd name="connsiteY1" fmla="*/ 0 h 7098143"/>
              <a:gd name="connsiteX2" fmla="*/ 12011355 w 12011355"/>
              <a:gd name="connsiteY2" fmla="*/ 1764381 h 7098143"/>
              <a:gd name="connsiteX3" fmla="*/ 3705799 w 12011355"/>
              <a:gd name="connsiteY3" fmla="*/ 7098143 h 7098143"/>
              <a:gd name="connsiteX4" fmla="*/ 0 w 12011355"/>
              <a:gd name="connsiteY4" fmla="*/ 1327596 h 709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1355" h="7098143">
                <a:moveTo>
                  <a:pt x="2067288" y="0"/>
                </a:moveTo>
                <a:lnTo>
                  <a:pt x="12011355" y="0"/>
                </a:lnTo>
                <a:lnTo>
                  <a:pt x="12011355" y="1764381"/>
                </a:lnTo>
                <a:lnTo>
                  <a:pt x="3705799" y="7098143"/>
                </a:lnTo>
                <a:lnTo>
                  <a:pt x="0" y="1327596"/>
                </a:lnTo>
                <a:close/>
              </a:path>
            </a:pathLst>
          </a:custGeom>
          <a:solidFill>
            <a:schemeClr val="bg1">
              <a:lumMod val="75000"/>
              <a:alpha val="1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reihandform 27"/>
          <p:cNvSpPr/>
          <p:nvPr userDrawn="1"/>
        </p:nvSpPr>
        <p:spPr>
          <a:xfrm rot="20625813">
            <a:off x="5152989" y="5141228"/>
            <a:ext cx="7567241" cy="2636703"/>
          </a:xfrm>
          <a:custGeom>
            <a:avLst/>
            <a:gdLst>
              <a:gd name="connsiteX0" fmla="*/ 7567241 w 7567241"/>
              <a:gd name="connsiteY0" fmla="*/ 0 h 2636703"/>
              <a:gd name="connsiteX1" fmla="*/ 6799389 w 7567241"/>
              <a:gd name="connsiteY1" fmla="*/ 2636703 h 2636703"/>
              <a:gd name="connsiteX2" fmla="*/ 0 w 7567241"/>
              <a:gd name="connsiteY2" fmla="*/ 656606 h 2636703"/>
              <a:gd name="connsiteX3" fmla="*/ 1 w 7567241"/>
              <a:gd name="connsiteY3" fmla="*/ 0 h 263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7241" h="2636703">
                <a:moveTo>
                  <a:pt x="7567241" y="0"/>
                </a:moveTo>
                <a:lnTo>
                  <a:pt x="6799389" y="2636703"/>
                </a:lnTo>
                <a:lnTo>
                  <a:pt x="0" y="656606"/>
                </a:lnTo>
                <a:lnTo>
                  <a:pt x="1" y="0"/>
                </a:lnTo>
                <a:close/>
              </a:path>
            </a:pathLst>
          </a:custGeom>
          <a:solidFill>
            <a:srgbClr val="00ADB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Untertitel 2"/>
          <p:cNvSpPr>
            <a:spLocks noGrp="1"/>
          </p:cNvSpPr>
          <p:nvPr>
            <p:ph type="subTitle" idx="1"/>
          </p:nvPr>
        </p:nvSpPr>
        <p:spPr>
          <a:xfrm>
            <a:off x="352733" y="3916108"/>
            <a:ext cx="791391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4D4D4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352733" y="2565004"/>
            <a:ext cx="791391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AB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90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1288869"/>
            <a:ext cx="2628900" cy="488809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9AB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288869"/>
            <a:ext cx="7734300" cy="4888094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75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65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02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9AB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463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23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510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94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89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9AB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76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21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9" y="52547"/>
            <a:ext cx="4319451" cy="1511808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0" y="6600259"/>
            <a:ext cx="12192000" cy="264160"/>
          </a:xfrm>
          <a:prstGeom prst="rect">
            <a:avLst/>
          </a:prstGeom>
          <a:solidFill>
            <a:srgbClr val="00AD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8199120" y="6619967"/>
            <a:ext cx="39928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sz="1000" dirty="0">
                <a:solidFill>
                  <a:schemeClr val="bg1"/>
                </a:solidFill>
                <a:latin typeface="+mj-lt"/>
              </a:rPr>
              <a:t>© Hochschule Kempten – University </a:t>
            </a:r>
            <a:r>
              <a:rPr lang="de-DE" altLang="de-DE" sz="10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altLang="de-DE" sz="1000" dirty="0">
                <a:solidFill>
                  <a:schemeClr val="bg1"/>
                </a:solidFill>
                <a:latin typeface="+mj-lt"/>
              </a:rPr>
              <a:t> Applied </a:t>
            </a:r>
            <a:r>
              <a:rPr lang="de-DE" altLang="de-DE" sz="1000" dirty="0" err="1">
                <a:solidFill>
                  <a:schemeClr val="bg1"/>
                </a:solidFill>
                <a:latin typeface="+mj-lt"/>
              </a:rPr>
              <a:t>Sciences</a:t>
            </a:r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91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0634" y="6600259"/>
            <a:ext cx="998438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dirty="0"/>
              <a:t>Slide </a:t>
            </a:r>
            <a:fld id="{F7DDA9F3-C31A-41EA-BEF7-E02C125E5BD7}" type="slidenum">
              <a:rPr lang="de-DE" smtClean="0"/>
              <a:pPr algn="l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05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79" r:id="rId1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kern="1200" baseline="0">
          <a:solidFill>
            <a:srgbClr val="00ADB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732" y="2522045"/>
            <a:ext cx="6947227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Data Science in der </a:t>
            </a:r>
            <a:br>
              <a:rPr lang="de-DE" dirty="0"/>
            </a:br>
            <a:r>
              <a:rPr lang="de-DE" dirty="0"/>
              <a:t>industriellen Produktion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2733" y="4479988"/>
            <a:ext cx="7913914" cy="1655762"/>
          </a:xfrm>
        </p:spPr>
        <p:txBody>
          <a:bodyPr/>
          <a:lstStyle/>
          <a:p>
            <a:r>
              <a:rPr lang="de-DE" dirty="0"/>
              <a:t>Wintersemester 2024</a:t>
            </a:r>
          </a:p>
        </p:txBody>
      </p:sp>
    </p:spTree>
    <p:extLst>
      <p:ext uri="{BB962C8B-B14F-4D97-AF65-F5344CB8AC3E}">
        <p14:creationId xmlns:p14="http://schemas.microsoft.com/office/powerpoint/2010/main" val="429326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6819F-02A7-4C6B-963A-C8C5A21F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VISION-PRO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endParaRPr lang="de-DE" sz="2400" b="1" dirty="0">
              <a:solidFill>
                <a:srgbClr val="01ADB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19D6F6-DDA5-4964-AB7B-F46F56D5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8" y="0"/>
            <a:ext cx="2856345" cy="1368280"/>
          </a:xfrm>
          <a:prstGeom prst="rect">
            <a:avLst/>
          </a:prstGeom>
          <a:ln>
            <a:noFill/>
          </a:ln>
          <a:effectLst>
            <a:outerShdw sx="1000" sy="1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D45BA0-61FF-4014-AB43-715D300E6710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F7E936-870D-182A-9CA2-E22AF68F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01" y="1967247"/>
            <a:ext cx="2722563" cy="20863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A94F370-CF4A-A6C2-F0D0-3E3099F8C9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394" r="69004"/>
          <a:stretch/>
        </p:blipFill>
        <p:spPr>
          <a:xfrm>
            <a:off x="4576580" y="1460584"/>
            <a:ext cx="2133172" cy="3388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9EBBA2-0241-2987-9271-B062448A73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623" t="-1457" r="54912" b="54039"/>
          <a:stretch/>
        </p:blipFill>
        <p:spPr>
          <a:xfrm>
            <a:off x="8193474" y="2055786"/>
            <a:ext cx="3149025" cy="22102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3AD4BB2-8996-D3F4-0B7C-35BD280D93BD}"/>
              </a:ext>
            </a:extLst>
          </p:cNvPr>
          <p:cNvSpPr txBox="1"/>
          <p:nvPr/>
        </p:nvSpPr>
        <p:spPr>
          <a:xfrm>
            <a:off x="1599333" y="4660540"/>
            <a:ext cx="186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1. Take component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81F103-B065-36A1-9181-CBFF170EA2EA}"/>
              </a:ext>
            </a:extLst>
          </p:cNvPr>
          <p:cNvSpPr txBox="1"/>
          <p:nvPr/>
        </p:nvSpPr>
        <p:spPr>
          <a:xfrm>
            <a:off x="5234292" y="4732184"/>
            <a:ext cx="186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2. Read</a:t>
            </a:r>
            <a:br>
              <a:rPr lang="de-DE" sz="2400" b="1" dirty="0"/>
            </a:br>
            <a:r>
              <a:rPr lang="de-DE" sz="2400" b="1" dirty="0" err="1"/>
              <a:t>number</a:t>
            </a:r>
            <a:endParaRPr lang="de-DE" sz="2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106BB69-B32F-32D2-6537-461A423F6FF7}"/>
              </a:ext>
            </a:extLst>
          </p:cNvPr>
          <p:cNvSpPr txBox="1"/>
          <p:nvPr/>
        </p:nvSpPr>
        <p:spPr>
          <a:xfrm>
            <a:off x="8015554" y="4732184"/>
            <a:ext cx="336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3. Search </a:t>
            </a:r>
            <a:r>
              <a:rPr lang="de-DE" sz="2400" b="1" dirty="0" err="1"/>
              <a:t>corresponding</a:t>
            </a:r>
            <a:r>
              <a:rPr lang="de-DE" sz="2400" b="1" dirty="0"/>
              <a:t> </a:t>
            </a:r>
            <a:r>
              <a:rPr lang="de-DE" sz="2400" b="1" dirty="0" err="1"/>
              <a:t>number</a:t>
            </a:r>
            <a:r>
              <a:rPr lang="de-DE" sz="2400" b="1" dirty="0"/>
              <a:t> and </a:t>
            </a:r>
            <a:r>
              <a:rPr lang="de-DE" sz="2400" b="1" dirty="0" err="1"/>
              <a:t>place</a:t>
            </a:r>
            <a:r>
              <a:rPr lang="de-DE" sz="2400" b="1" dirty="0"/>
              <a:t> component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52E6F83-C7E8-18C4-2356-F1EDC33AE825}"/>
              </a:ext>
            </a:extLst>
          </p:cNvPr>
          <p:cNvCxnSpPr/>
          <p:nvPr/>
        </p:nvCxnSpPr>
        <p:spPr>
          <a:xfrm>
            <a:off x="3857222" y="3054706"/>
            <a:ext cx="933719" cy="0"/>
          </a:xfrm>
          <a:prstGeom prst="straightConnector1">
            <a:avLst/>
          </a:prstGeom>
          <a:ln w="76200">
            <a:solidFill>
              <a:srgbClr val="01A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D3939E-DE85-79E0-D7FF-A659E0542A4D}"/>
              </a:ext>
            </a:extLst>
          </p:cNvPr>
          <p:cNvCxnSpPr/>
          <p:nvPr/>
        </p:nvCxnSpPr>
        <p:spPr>
          <a:xfrm>
            <a:off x="6752822" y="3010436"/>
            <a:ext cx="933719" cy="0"/>
          </a:xfrm>
          <a:prstGeom prst="straightConnector1">
            <a:avLst/>
          </a:prstGeom>
          <a:ln w="76200">
            <a:solidFill>
              <a:srgbClr val="01A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42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A19D6F6-DDA5-4964-AB7B-F46F56D5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8" y="0"/>
            <a:ext cx="2856345" cy="1368280"/>
          </a:xfrm>
          <a:prstGeom prst="rect">
            <a:avLst/>
          </a:prstGeom>
          <a:ln>
            <a:noFill/>
          </a:ln>
          <a:effectLst>
            <a:outerShdw sx="1000" sy="1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D45BA0-61FF-4014-AB43-715D300E6710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3AD4BB2-8996-D3F4-0B7C-35BD280D93BD}"/>
              </a:ext>
            </a:extLst>
          </p:cNvPr>
          <p:cNvSpPr txBox="1"/>
          <p:nvPr/>
        </p:nvSpPr>
        <p:spPr>
          <a:xfrm>
            <a:off x="1007744" y="4751812"/>
            <a:ext cx="186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1. Take component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81F103-B065-36A1-9181-CBFF170EA2EA}"/>
              </a:ext>
            </a:extLst>
          </p:cNvPr>
          <p:cNvSpPr txBox="1"/>
          <p:nvPr/>
        </p:nvSpPr>
        <p:spPr>
          <a:xfrm>
            <a:off x="4545526" y="4751813"/>
            <a:ext cx="186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2. Scan</a:t>
            </a:r>
            <a:br>
              <a:rPr lang="de-DE" sz="2400" b="1" dirty="0"/>
            </a:br>
            <a:r>
              <a:rPr lang="de-DE" sz="2400" b="1" dirty="0"/>
              <a:t>component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106BB69-B32F-32D2-6537-461A423F6FF7}"/>
              </a:ext>
            </a:extLst>
          </p:cNvPr>
          <p:cNvSpPr txBox="1"/>
          <p:nvPr/>
        </p:nvSpPr>
        <p:spPr>
          <a:xfrm>
            <a:off x="7783377" y="4751813"/>
            <a:ext cx="379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3. Project ED, highlight </a:t>
            </a:r>
            <a:r>
              <a:rPr lang="de-DE" sz="2400" b="1" dirty="0" err="1"/>
              <a:t>position</a:t>
            </a:r>
            <a:r>
              <a:rPr lang="de-DE" sz="2400" b="1" dirty="0"/>
              <a:t> &amp; </a:t>
            </a:r>
            <a:r>
              <a:rPr lang="de-DE" sz="2400" b="1" dirty="0" err="1"/>
              <a:t>place</a:t>
            </a:r>
            <a:r>
              <a:rPr lang="de-DE" sz="2400" b="1" dirty="0"/>
              <a:t> component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52E6F83-C7E8-18C4-2356-F1EDC33AE825}"/>
              </a:ext>
            </a:extLst>
          </p:cNvPr>
          <p:cNvCxnSpPr/>
          <p:nvPr/>
        </p:nvCxnSpPr>
        <p:spPr>
          <a:xfrm>
            <a:off x="3611807" y="3054706"/>
            <a:ext cx="933719" cy="0"/>
          </a:xfrm>
          <a:prstGeom prst="straightConnector1">
            <a:avLst/>
          </a:prstGeom>
          <a:ln w="76200">
            <a:solidFill>
              <a:srgbClr val="01A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1D3939E-DE85-79E0-D7FF-A659E0542A4D}"/>
              </a:ext>
            </a:extLst>
          </p:cNvPr>
          <p:cNvCxnSpPr/>
          <p:nvPr/>
        </p:nvCxnSpPr>
        <p:spPr>
          <a:xfrm>
            <a:off x="7433060" y="3119100"/>
            <a:ext cx="933719" cy="0"/>
          </a:xfrm>
          <a:prstGeom prst="straightConnector1">
            <a:avLst/>
          </a:prstGeom>
          <a:ln w="76200">
            <a:solidFill>
              <a:srgbClr val="01AD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2284552-F027-E078-C4DB-17198EDD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6907" b="28263"/>
          <a:stretch/>
        </p:blipFill>
        <p:spPr>
          <a:xfrm>
            <a:off x="4406213" y="1793719"/>
            <a:ext cx="1613105" cy="30213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FD2BC2-539D-FB25-B26A-ED61815CA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023" r="37885" b="28263"/>
          <a:stretch/>
        </p:blipFill>
        <p:spPr>
          <a:xfrm>
            <a:off x="5515971" y="1796133"/>
            <a:ext cx="1613105" cy="30213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BCBA352-1DF7-B690-3C9E-ACDA5069FD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814" r="44811" b="74185"/>
          <a:stretch/>
        </p:blipFill>
        <p:spPr>
          <a:xfrm>
            <a:off x="8910210" y="1546512"/>
            <a:ext cx="2553161" cy="136828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2BC0821-86F6-9662-6202-639564E183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814" t="23590" r="44811" b="32488"/>
          <a:stretch/>
        </p:blipFill>
        <p:spPr>
          <a:xfrm>
            <a:off x="8974747" y="2465857"/>
            <a:ext cx="2282924" cy="2081647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2D387470-CEFF-37D1-4489-CAA3F3A4A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VISION-PRO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endParaRPr lang="de-DE" sz="2400" b="1" dirty="0">
              <a:solidFill>
                <a:srgbClr val="01ADB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E22766-335E-2090-4B34-AE25D86A2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801" y="1967247"/>
            <a:ext cx="2722563" cy="208637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CDE9E88-6FCA-FC32-8DC1-2B7D92D6EF86}"/>
              </a:ext>
            </a:extLst>
          </p:cNvPr>
          <p:cNvSpPr txBox="1"/>
          <p:nvPr/>
        </p:nvSpPr>
        <p:spPr>
          <a:xfrm>
            <a:off x="4366201" y="1656711"/>
            <a:ext cx="186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1ADB9"/>
                </a:solidFill>
              </a:rPr>
              <a:t>Scanner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06D7025-2E33-2A53-252C-22897C234512}"/>
              </a:ext>
            </a:extLst>
          </p:cNvPr>
          <p:cNvSpPr txBox="1"/>
          <p:nvPr/>
        </p:nvSpPr>
        <p:spPr>
          <a:xfrm>
            <a:off x="8321706" y="1824980"/>
            <a:ext cx="186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rgbClr val="01ADB9"/>
                </a:solidFill>
              </a:rPr>
              <a:t>Projector</a:t>
            </a:r>
            <a:endParaRPr lang="de-DE" sz="2400" b="1" dirty="0">
              <a:solidFill>
                <a:srgbClr val="01A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6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6819F-02A7-4C6B-963A-C8C5A21F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2400" b="1" dirty="0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VISION-PRO </a:t>
            </a:r>
            <a:r>
              <a:rPr lang="de-DE" sz="2400" b="1" dirty="0" err="1">
                <a:solidFill>
                  <a:srgbClr val="01ADB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endParaRPr lang="de-DE" sz="2400" b="1" dirty="0">
              <a:solidFill>
                <a:srgbClr val="01ADB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19D6F6-DDA5-4964-AB7B-F46F56D5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58" y="0"/>
            <a:ext cx="2856345" cy="1368280"/>
          </a:xfrm>
          <a:prstGeom prst="rect">
            <a:avLst/>
          </a:prstGeom>
          <a:ln>
            <a:noFill/>
          </a:ln>
          <a:effectLst>
            <a:outerShdw sx="1000" sy="1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ED45BA0-61FF-4014-AB43-715D300E6710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FA34AB-7F33-1D80-8198-D824754A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461" y="1929170"/>
            <a:ext cx="4523067" cy="372465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86FBF55-F209-D9E2-778A-5E6BEAC0C62D}"/>
              </a:ext>
            </a:extLst>
          </p:cNvPr>
          <p:cNvSpPr txBox="1"/>
          <p:nvPr/>
        </p:nvSpPr>
        <p:spPr>
          <a:xfrm>
            <a:off x="6646572" y="3375999"/>
            <a:ext cx="336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Robot </a:t>
            </a:r>
            <a:r>
              <a:rPr lang="de-DE" sz="2400" b="1" dirty="0" err="1"/>
              <a:t>takes</a:t>
            </a:r>
            <a:r>
              <a:rPr lang="de-DE" sz="2400" b="1" dirty="0"/>
              <a:t>, </a:t>
            </a:r>
            <a:r>
              <a:rPr lang="de-DE" sz="2400" b="1" dirty="0" err="1"/>
              <a:t>analyzes</a:t>
            </a:r>
            <a:br>
              <a:rPr lang="de-DE" sz="2400" b="1" dirty="0"/>
            </a:br>
            <a:r>
              <a:rPr lang="de-DE" sz="2400" b="1" dirty="0"/>
              <a:t>and </a:t>
            </a:r>
            <a:r>
              <a:rPr lang="de-DE" sz="2400" b="1" dirty="0" err="1"/>
              <a:t>places</a:t>
            </a:r>
            <a:r>
              <a:rPr lang="de-DE" sz="2400" b="1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79330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D5FADC-AFFD-45D3-807E-42A9DAE7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Synthetischer Plan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01ABEC-66A7-4E1F-AFD9-C92141107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902" y="1439056"/>
            <a:ext cx="6474999" cy="45794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AA296CB-57A3-4E3D-9D53-F132BECB1D9D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4</a:t>
            </a:r>
          </a:p>
        </p:txBody>
      </p:sp>
    </p:spTree>
    <p:extLst>
      <p:ext uri="{BB962C8B-B14F-4D97-AF65-F5344CB8AC3E}">
        <p14:creationId xmlns:p14="http://schemas.microsoft.com/office/powerpoint/2010/main" val="309128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D5FADC-AFFD-45D3-807E-42A9DAE7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Mitsubishi Roboter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A296CB-57A3-4E3D-9D53-F132BECB1D9D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CDAEA2-8B5E-4092-A3A2-6EC33DB7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4" y="1623755"/>
            <a:ext cx="4036737" cy="40575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B95FE90-D905-4105-8D72-423E336E91DC}"/>
              </a:ext>
            </a:extLst>
          </p:cNvPr>
          <p:cNvSpPr txBox="1"/>
          <p:nvPr/>
        </p:nvSpPr>
        <p:spPr>
          <a:xfrm>
            <a:off x="1983129" y="6046157"/>
            <a:ext cx="7191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https://www.adiro.com/en/content/2024-08-26-Mitsubishi-ROS2-driver.php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F1502295-6C53-43B7-AE93-1826788F5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686" y="1671736"/>
            <a:ext cx="6004809" cy="4351338"/>
          </a:xfrm>
        </p:spPr>
        <p:txBody>
          <a:bodyPr>
            <a:normAutofit/>
          </a:bodyPr>
          <a:lstStyle/>
          <a:p>
            <a:r>
              <a:rPr lang="de-DE" sz="2400" dirty="0"/>
              <a:t>SPS-, RS232 oder TCP/IP Schnittstelle</a:t>
            </a:r>
          </a:p>
          <a:p>
            <a:r>
              <a:rPr lang="de-DE" sz="2400" dirty="0" err="1"/>
              <a:t>Kinematikerfahrung</a:t>
            </a:r>
            <a:endParaRPr lang="de-DE" sz="2400" dirty="0"/>
          </a:p>
          <a:p>
            <a:r>
              <a:rPr lang="de-DE" sz="2400" dirty="0"/>
              <a:t>ROS (C++/Python) mit umfangreicheren Computer Vision und KI-Möglichkeiten oder CIROS Oberfläche (Koordinatenbasierte Steuerung)</a:t>
            </a:r>
          </a:p>
          <a:p>
            <a:r>
              <a:rPr lang="de-DE" sz="2400" dirty="0"/>
              <a:t>Fokus auf Pick-and-Place mit Robotik, nicht auf Identifikation der Teile</a:t>
            </a:r>
          </a:p>
        </p:txBody>
      </p:sp>
    </p:spTree>
    <p:extLst>
      <p:ext uri="{BB962C8B-B14F-4D97-AF65-F5344CB8AC3E}">
        <p14:creationId xmlns:p14="http://schemas.microsoft.com/office/powerpoint/2010/main" val="9404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D5FADC-AFFD-45D3-807E-42A9DAE7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A296CB-57A3-4E3D-9D53-F132BECB1D9D}"/>
              </a:ext>
            </a:extLst>
          </p:cNvPr>
          <p:cNvSpPr txBox="1"/>
          <p:nvPr/>
        </p:nvSpPr>
        <p:spPr>
          <a:xfrm>
            <a:off x="838200" y="6023074"/>
            <a:ext cx="85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Page 5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1442F5B7-D294-44E4-AF50-0FD6C9FD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Ziel ist es, einen Roboter so zu programmieren, dass er in der Lage ist, die Synthetische Zeichnung im Pick-and-Place-Prozess zu legen</a:t>
            </a:r>
          </a:p>
          <a:p>
            <a:r>
              <a:rPr lang="de-DE" sz="2400" dirty="0"/>
              <a:t>Am Ende soll neben dem Code eine Entwickler-Doku abgegeben werden als Projektbericht</a:t>
            </a:r>
          </a:p>
          <a:p>
            <a:r>
              <a:rPr lang="de-DE" sz="2400" dirty="0"/>
              <a:t>Selbstständige Projektorganisation ist wichtig</a:t>
            </a:r>
          </a:p>
          <a:p>
            <a:r>
              <a:rPr lang="de-DE" sz="2400" dirty="0"/>
              <a:t>Regelmäßige Meetings für Fragen und zur Präsentation des Fortschritts sind geplant</a:t>
            </a:r>
          </a:p>
          <a:p>
            <a:r>
              <a:rPr lang="de-DE" sz="2400" dirty="0"/>
              <a:t>Zu Beginn wird es eine Einführung im Robotik-Labor geben, danach kann zu abgesprochenen Zeiten am Roboter gearbeitet werden</a:t>
            </a:r>
          </a:p>
        </p:txBody>
      </p:sp>
    </p:spTree>
    <p:extLst>
      <p:ext uri="{BB962C8B-B14F-4D97-AF65-F5344CB8AC3E}">
        <p14:creationId xmlns:p14="http://schemas.microsoft.com/office/powerpoint/2010/main" val="34612144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_v6.pptx" id="{0A8EABD2-BD07-470D-A585-B2A392E2FDFE}" vid="{933DCC86-339E-449E-8838-4BE81263F43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a13a0f-b490-4a8b-818c-b5e40862debf" xsi:nil="true"/>
    <lcf76f155ced4ddcb4097134ff3c332f xmlns="6cc5e88f-31a6-485e-8873-2b78d7c6458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A38204D13C9C4AA27C4DAC2A32A332" ma:contentTypeVersion="9" ma:contentTypeDescription="Ein neues Dokument erstellen." ma:contentTypeScope="" ma:versionID="953fead7d6a149ba413a1d98e3918490">
  <xsd:schema xmlns:xsd="http://www.w3.org/2001/XMLSchema" xmlns:xs="http://www.w3.org/2001/XMLSchema" xmlns:p="http://schemas.microsoft.com/office/2006/metadata/properties" xmlns:ns2="6cc5e88f-31a6-485e-8873-2b78d7c64585" xmlns:ns3="9ba13a0f-b490-4a8b-818c-b5e40862debf" targetNamespace="http://schemas.microsoft.com/office/2006/metadata/properties" ma:root="true" ma:fieldsID="ad3064a9665ae1522ea01539b4d6e1e4" ns2:_="" ns3:_="">
    <xsd:import namespace="6cc5e88f-31a6-485e-8873-2b78d7c64585"/>
    <xsd:import namespace="9ba13a0f-b490-4a8b-818c-b5e40862de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c5e88f-31a6-485e-8873-2b78d7c645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f94e12f5-8944-40f8-a5d6-54b2fafeae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a13a0f-b490-4a8b-818c-b5e40862deb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37cfffd-7c37-4539-a475-0f64ed2b4840}" ma:internalName="TaxCatchAll" ma:showField="CatchAllData" ma:web="9ba13a0f-b490-4a8b-818c-b5e40862de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5C0465-A194-46F8-B0E5-805B97FD7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AC0B63-8123-4C63-BF13-5F3B400E9B33}">
  <ds:schemaRefs>
    <ds:schemaRef ds:uri="http://schemas.microsoft.com/office/2006/metadata/properties"/>
    <ds:schemaRef ds:uri="http://schemas.microsoft.com/office/infopath/2007/PartnerControls"/>
    <ds:schemaRef ds:uri="9ba13a0f-b490-4a8b-818c-b5e40862debf"/>
    <ds:schemaRef ds:uri="6cc5e88f-31a6-485e-8873-2b78d7c64585"/>
  </ds:schemaRefs>
</ds:datastoreItem>
</file>

<file path=customXml/itemProps3.xml><?xml version="1.0" encoding="utf-8"?>
<ds:datastoreItem xmlns:ds="http://schemas.openxmlformats.org/officeDocument/2006/customXml" ds:itemID="{251E6E26-A74C-4D0E-9963-98F8C8E460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c5e88f-31a6-485e-8873-2b78d7c64585"/>
    <ds:schemaRef ds:uri="9ba13a0f-b490-4a8b-818c-b5e40862de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pp_vorlage</Template>
  <TotalTime>0</TotalTime>
  <Words>211</Words>
  <Application>Microsoft Office PowerPoint</Application>
  <PresentationFormat>Breitbild</PresentationFormat>
  <Paragraphs>33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Segoe UI</vt:lpstr>
      <vt:lpstr>1_Office</vt:lpstr>
      <vt:lpstr>Data Science in der  industriellen Produktion</vt:lpstr>
      <vt:lpstr>Introduction to the VISION-PRO project</vt:lpstr>
      <vt:lpstr>Introduction to the VISION-PRO project</vt:lpstr>
      <vt:lpstr>Introduction to the VISION-PRO project</vt:lpstr>
      <vt:lpstr>Synthetischer Plan</vt:lpstr>
      <vt:lpstr>Mitsubishi Roboter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Rolle von  Machine Learning  in der Prozessoptimierung </dc:title>
  <dc:creator>Raphael Seliger</dc:creator>
  <cp:lastModifiedBy>Raphael Seliger</cp:lastModifiedBy>
  <cp:revision>7</cp:revision>
  <dcterms:created xsi:type="dcterms:W3CDTF">2024-03-21T19:56:25Z</dcterms:created>
  <dcterms:modified xsi:type="dcterms:W3CDTF">2024-10-14T12:16:37Z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0x01010085A38204D13C9C4AA27C4DAC2A32A332</vt:lpwstr>
  </property>
</Properties>
</file>